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0.gif"/></Relationships>
</file>

<file path=ppt/slides/_rels/slide1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6757</TotalTime>
  <Words>16805</Words>
  <Application>Microsoft Macintosh PowerPoint</Application>
  <PresentationFormat>Widescreen</PresentationFormat>
  <Paragraphs>2948</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941</cp:revision>
  <dcterms:created xsi:type="dcterms:W3CDTF">2021-07-06T18:24:07Z</dcterms:created>
  <dcterms:modified xsi:type="dcterms:W3CDTF">2021-10-23T04:36:08Z</dcterms:modified>
</cp:coreProperties>
</file>